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0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78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52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3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95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6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99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6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6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37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B9473-9798-42E1-88CD-0183784841AF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23AFF-9452-4EC2-A9C5-1B58CDE76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58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193204"/>
            <a:ext cx="893058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370" y="1996540"/>
            <a:ext cx="197567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315" y="3145532"/>
            <a:ext cx="3033370" cy="67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181" y="4093568"/>
            <a:ext cx="4663640" cy="135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66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54"/>
            <a:ext cx="4286280" cy="123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500438"/>
            <a:ext cx="5927796" cy="114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714884"/>
            <a:ext cx="4856810" cy="93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8078" y="2500306"/>
            <a:ext cx="255086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4286256"/>
            <a:ext cx="1488694" cy="83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80833" y="5590508"/>
            <a:ext cx="3306009" cy="105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242" y="835124"/>
            <a:ext cx="3633930" cy="10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25" y="2899463"/>
            <a:ext cx="8786564" cy="105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260648"/>
            <a:ext cx="8930580" cy="73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6" y="1268760"/>
            <a:ext cx="287244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62307"/>
            <a:ext cx="1152128" cy="10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2276872"/>
            <a:ext cx="366574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627" y="2926007"/>
            <a:ext cx="404516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22" y="4023990"/>
            <a:ext cx="2197762" cy="62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28392"/>
            <a:ext cx="2064592" cy="82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229200"/>
            <a:ext cx="8784976" cy="88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260648"/>
            <a:ext cx="893058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503966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3403190" cy="105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82130"/>
            <a:ext cx="2719743" cy="32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99" y="4974112"/>
            <a:ext cx="4219290" cy="156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89073"/>
            <a:ext cx="2881344" cy="193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30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188640"/>
            <a:ext cx="893058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5" y="1556792"/>
            <a:ext cx="427365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7" y="2564904"/>
            <a:ext cx="2797484" cy="53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54" y="3301030"/>
            <a:ext cx="173662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6" y="4077072"/>
            <a:ext cx="130694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54" y="4684150"/>
            <a:ext cx="168624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41" y="2550797"/>
            <a:ext cx="1753958" cy="100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748" y="3782281"/>
            <a:ext cx="3410344" cy="8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661248"/>
            <a:ext cx="6722937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892899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9" y="1628800"/>
            <a:ext cx="2859347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700808"/>
            <a:ext cx="892742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8" y="5733256"/>
            <a:ext cx="892586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5" y="3260253"/>
            <a:ext cx="4429054" cy="333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188640"/>
            <a:ext cx="893058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2636912"/>
            <a:ext cx="5864394" cy="43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22476"/>
            <a:ext cx="1491330" cy="86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230" y="3789040"/>
            <a:ext cx="3083954" cy="83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268" y="3139381"/>
            <a:ext cx="1920002" cy="57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5" y="3244517"/>
            <a:ext cx="3180273" cy="47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57" y="4623668"/>
            <a:ext cx="4327488" cy="94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54" y="5535587"/>
            <a:ext cx="3825694" cy="98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" y="188640"/>
            <a:ext cx="8930580" cy="195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1800" y="2214554"/>
            <a:ext cx="3858814" cy="57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3792" y="2928934"/>
            <a:ext cx="3994830" cy="142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63694" y="4357694"/>
            <a:ext cx="4815026" cy="110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33" y="1714488"/>
            <a:ext cx="8574148" cy="39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57" y="2571744"/>
            <a:ext cx="8859900" cy="93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4" y="500042"/>
            <a:ext cx="7286674" cy="51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" y="142852"/>
            <a:ext cx="914558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367532"/>
            <a:ext cx="1571634" cy="212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928934"/>
            <a:ext cx="489064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4643446"/>
            <a:ext cx="2714468" cy="128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4143380"/>
            <a:ext cx="2418608" cy="95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42099" y="5313373"/>
            <a:ext cx="2445220" cy="97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3" y="285728"/>
            <a:ext cx="6572296" cy="158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069" y="2927347"/>
            <a:ext cx="8045864" cy="100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8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Elf</dc:creator>
  <cp:lastModifiedBy>Elf</cp:lastModifiedBy>
  <cp:revision>15</cp:revision>
  <dcterms:created xsi:type="dcterms:W3CDTF">2016-11-17T05:52:06Z</dcterms:created>
  <dcterms:modified xsi:type="dcterms:W3CDTF">2016-11-29T08:39:05Z</dcterms:modified>
</cp:coreProperties>
</file>