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0" r:id="rId2"/>
    <p:sldId id="277" r:id="rId3"/>
    <p:sldId id="268" r:id="rId4"/>
    <p:sldId id="279" r:id="rId5"/>
    <p:sldId id="278" r:id="rId6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5A64CA1D-B9DE-4DC8-84B4-6B94D6189643}">
          <p14:sldIdLst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850" autoAdjust="0"/>
    <p:restoredTop sz="94681" autoAdjust="0"/>
  </p:normalViewPr>
  <p:slideViewPr>
    <p:cSldViewPr>
      <p:cViewPr>
        <p:scale>
          <a:sx n="66" d="100"/>
          <a:sy n="66" d="100"/>
        </p:scale>
        <p:origin x="-1044" y="-105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217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E3D7D-ED13-4BB2-92EB-1DF579D0F4CA}" type="datetimeFigureOut">
              <a:rPr lang="ru-RU" smtClean="0">
                <a:latin typeface="Times New Roman" pitchFamily="18" charset="0"/>
                <a:cs typeface="Times New Roman" pitchFamily="18" charset="0"/>
              </a:rPr>
              <a:pPr/>
              <a:t>13.10.2016</a:t>
            </a:fld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0CA5E-D4F6-46ED-9DE5-1BFC6D6F3E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34223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4BC83-5036-4B28-93A2-16F93C6692A5}" type="datetimeFigureOut">
              <a:rPr lang="ru-RU" smtClean="0"/>
              <a:pPr/>
              <a:t>13.10.2016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F82AC-5AC3-4474-B5AC-602095040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0479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077413"/>
            <a:ext cx="8064896" cy="1680187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51520" y="277213"/>
            <a:ext cx="8640960" cy="1380153"/>
          </a:xfr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Министерство Образования и Науки</a:t>
            </a:r>
          </a:p>
          <a:p>
            <a:r>
              <a:rPr lang="ru-RU" dirty="0" smtClean="0"/>
              <a:t>ГБОУ РХ СПО </a:t>
            </a:r>
          </a:p>
          <a:p>
            <a:r>
              <a:rPr lang="ru-RU" dirty="0" smtClean="0"/>
              <a:t>Хакасский Политехнический Колледж</a:t>
            </a:r>
          </a:p>
          <a:p>
            <a:endParaRPr lang="ru-RU" dirty="0"/>
          </a:p>
        </p:txBody>
      </p:sp>
      <p:sp>
        <p:nvSpPr>
          <p:cNvPr id="13" name="Дата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87F51-0DEC-4771-B7EF-187CE1685555}" type="datetimeFigureOut">
              <a:rPr lang="ru-RU" smtClean="0"/>
              <a:pPr/>
              <a:t>13.10.2016</a:t>
            </a:fld>
            <a:endParaRPr lang="ru-RU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DE103-EEBA-4DFA-8D37-3E633A7AA52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6012160" y="4117640"/>
            <a:ext cx="2880320" cy="96010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Выполнил:</a:t>
            </a:r>
          </a:p>
          <a:p>
            <a:pPr lvl="0"/>
            <a:r>
              <a:rPr lang="ru-RU" dirty="0" smtClean="0"/>
              <a:t>студент гр. ТВТ-41</a:t>
            </a:r>
          </a:p>
          <a:p>
            <a:pPr lvl="0"/>
            <a:r>
              <a:rPr lang="ru-RU" dirty="0" smtClean="0"/>
              <a:t>А. С. Пушкин </a:t>
            </a:r>
          </a:p>
        </p:txBody>
      </p:sp>
    </p:spTree>
    <p:extLst>
      <p:ext uri="{BB962C8B-B14F-4D97-AF65-F5344CB8AC3E}">
        <p14:creationId xmlns="" xmlns:p14="http://schemas.microsoft.com/office/powerpoint/2010/main" val="2216697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51520" y="5137753"/>
            <a:ext cx="8640960" cy="412440"/>
          </a:xfrm>
        </p:spPr>
        <p:txBody>
          <a:bodyPr>
            <a:normAutofit/>
          </a:bodyPr>
          <a:lstStyle>
            <a:lvl1pPr>
              <a:defRPr sz="2400" baseline="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dirty="0" smtClean="0"/>
              <a:t>Рис. </a:t>
            </a:r>
            <a:r>
              <a:rPr lang="en-US" dirty="0" smtClean="0"/>
              <a:t>N</a:t>
            </a:r>
            <a:r>
              <a:rPr lang="ru-RU" dirty="0" smtClean="0"/>
              <a:t>. Описание картинки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251520" y="217208"/>
            <a:ext cx="8640960" cy="4800533"/>
          </a:xfrm>
        </p:spPr>
        <p:txBody>
          <a:bodyPr/>
          <a:lstStyle>
            <a:lvl1pPr>
              <a:defRPr baseline="0"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 smtClean="0"/>
              <a:t>Образец для картинки из файла</a:t>
            </a:r>
          </a:p>
          <a:p>
            <a:pPr lvl="1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322412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31640" y="5077747"/>
            <a:ext cx="6480720" cy="412440"/>
          </a:xfrm>
        </p:spPr>
        <p:txBody>
          <a:bodyPr>
            <a:normAutofit/>
          </a:bodyPr>
          <a:lstStyle>
            <a:lvl1pPr>
              <a:defRPr sz="2400" baseline="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dirty="0" smtClean="0"/>
              <a:t>Рис. </a:t>
            </a:r>
            <a:r>
              <a:rPr lang="en-US" dirty="0" smtClean="0"/>
              <a:t>N</a:t>
            </a:r>
            <a:r>
              <a:rPr lang="ru-RU" dirty="0" smtClean="0"/>
              <a:t>. Описание картинки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17208"/>
            <a:ext cx="8640960" cy="2340259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0" hasCustomPrompt="1"/>
          </p:nvPr>
        </p:nvSpPr>
        <p:spPr>
          <a:xfrm>
            <a:off x="1331640" y="2737488"/>
            <a:ext cx="6480720" cy="2220246"/>
          </a:xfrm>
        </p:spPr>
        <p:txBody>
          <a:bodyPr/>
          <a:lstStyle>
            <a:lvl1pPr>
              <a:defRPr baseline="0"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 smtClean="0"/>
              <a:t>Образец для картинки из файла</a:t>
            </a:r>
          </a:p>
          <a:p>
            <a:pPr lvl="1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9939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ди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277213"/>
            <a:ext cx="8640960" cy="5100567"/>
          </a:xfrm>
          <a:noFill/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1455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ди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237320"/>
            <a:ext cx="8640960" cy="4140460"/>
          </a:xfrm>
          <a:noFill/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828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30837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828436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37320"/>
            <a:ext cx="4038600" cy="4252867"/>
          </a:xfrm>
        </p:spPr>
        <p:txBody>
          <a:bodyPr/>
          <a:lstStyle>
            <a:lvl1pPr>
              <a:defRPr sz="2800">
                <a:latin typeface="Times New Roman" pitchFamily="18" charset="0"/>
                <a:cs typeface="Times New Roman" pitchFamily="18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3732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4644008" y="5077747"/>
            <a:ext cx="4032448" cy="412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ru-RU" dirty="0" smtClean="0"/>
              <a:t>Рис. </a:t>
            </a:r>
            <a:r>
              <a:rPr lang="en-US" dirty="0" smtClean="0"/>
              <a:t>N</a:t>
            </a:r>
            <a:r>
              <a:rPr lang="ru-RU" dirty="0" smtClean="0"/>
              <a:t>. Описание картинки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51010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97227"/>
            <a:ext cx="4038600" cy="5040560"/>
          </a:xfrm>
          <a:ln>
            <a:solidFill>
              <a:schemeClr val="tx1"/>
            </a:solidFill>
          </a:ln>
        </p:spPr>
        <p:txBody>
          <a:bodyPr/>
          <a:lstStyle>
            <a:lvl1pPr>
              <a:defRPr sz="2800">
                <a:latin typeface="Times New Roman" pitchFamily="18" charset="0"/>
                <a:cs typeface="Times New Roman" pitchFamily="18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397228"/>
            <a:ext cx="4038600" cy="40804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4644008" y="4605300"/>
            <a:ext cx="4032448" cy="412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ru-RU" dirty="0" smtClean="0"/>
              <a:t>Рис. </a:t>
            </a:r>
            <a:r>
              <a:rPr lang="en-US" dirty="0" smtClean="0"/>
              <a:t>N</a:t>
            </a:r>
            <a:r>
              <a:rPr lang="ru-RU" dirty="0" smtClean="0"/>
              <a:t>. Описание картинки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1094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889766"/>
          </a:xfrm>
        </p:spPr>
        <p:txBody>
          <a:bodyPr anchor="ctr"/>
          <a:lstStyle>
            <a:lvl1pPr algn="ctr">
              <a:defRPr sz="20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87F51-0DEC-4771-B7EF-187CE1685555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DE103-EEBA-4DFA-8D37-3E633A7AA5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6379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2CC87F51-0DEC-4771-B7EF-187CE1685555}" type="datetimeFigureOut">
              <a:rPr lang="ru-RU" smtClean="0"/>
              <a:pPr/>
              <a:t>13.10.2016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522DE103-EEBA-4DFA-8D37-3E633A7AA5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28700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61" r:id="rId5"/>
    <p:sldLayoutId id="2147483652" r:id="rId6"/>
    <p:sldLayoutId id="2147483662" r:id="rId7"/>
    <p:sldLayoutId id="2147483656" r:id="rId8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Monotype Corsiva" pitchFamily="66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Monotype Corsiva" pitchFamily="66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Monotype Corsiva" pitchFamily="66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07186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513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513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513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513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0</Words>
  <Application>Microsoft Office PowerPoint</Application>
  <PresentationFormat>Экран (16:10)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Elf</cp:lastModifiedBy>
  <cp:revision>128</cp:revision>
  <dcterms:created xsi:type="dcterms:W3CDTF">2012-10-31T14:12:08Z</dcterms:created>
  <dcterms:modified xsi:type="dcterms:W3CDTF">2016-10-13T15:37:22Z</dcterms:modified>
</cp:coreProperties>
</file>